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4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9" d="100"/>
          <a:sy n="69" d="100"/>
        </p:scale>
        <p:origin x="1022" y="41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7f192a70c8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7f192a70c8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7f192a70c8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7f192a70c8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7f192a70c8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7f192a70c8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7f192a70c8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7f192a70c8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7f192a70c8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7f192a70c8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7f192a70c8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7f192a70c8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7f192a70c8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7f192a70c8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7f192a70c8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7f192a70c8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7f192a70c8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7f192a70c8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7f192a70c8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7f192a70c8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7f192a70c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7f192a70c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7f192a70c8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7f192a70c8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7f192a70c8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7f192a70c8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7f192a70c8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7f192a70c8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7f192a70c8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7f192a70c8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7f192a70c8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7f192a70c8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7f192a70c8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7f192a70c8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7f192a70c8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7f192a70c8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7f192a70c8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7f192a70c8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7f192a70c8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7f192a70c8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7f192a70c8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7f192a70c8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7f192a70c8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7f192a70c8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7f192a70c8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7f192a70c8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f192a70c8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f192a70c8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7f192a70c8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7f192a70c8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7f192a70c8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7f192a70c8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7f192a70c8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7f192a70c8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7f192a70c8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7f192a70c8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7f192a70c8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7f192a70c8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7f192a70c8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7f192a70c8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7f192a70c8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7f192a70c8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7f192a70c8_0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7f192a70c8_0_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7f192a70c8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7f192a70c8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7f192a70c8_0_1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7f192a70c8_0_1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7f192a70c8_0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7f192a70c8_0_1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7f192a70c8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7f192a70c8_0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7f192a70c8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7f192a70c8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7f192a70c8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7f192a70c8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7f192a70c8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7f192a70c8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7f192a70c8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7f192a70c8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7f192a70c8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7f192a70c8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Peruvian Bird Draft 1</a:t>
            </a:r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3-12-2020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8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8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8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8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8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8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8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8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8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8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8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8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8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8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8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8" cy="4838702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36"/>
          <p:cNvSpPr txBox="1"/>
          <p:nvPr/>
        </p:nvSpPr>
        <p:spPr>
          <a:xfrm>
            <a:off x="1186950" y="3677250"/>
            <a:ext cx="6225900" cy="75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 Data Dog Vision Quest here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8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8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8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8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8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8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8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06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8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8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8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8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8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Google Shape;231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8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Google Shape;236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8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8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Google Shape;246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8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8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251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8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Google Shape;256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8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8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8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8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8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8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</Words>
  <Application>Microsoft Office PowerPoint</Application>
  <PresentationFormat>On-screen Show (16:9)</PresentationFormat>
  <Paragraphs>3</Paragraphs>
  <Slides>42</Slides>
  <Notes>42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4" baseType="lpstr">
      <vt:lpstr>Arial</vt:lpstr>
      <vt:lpstr>Simple Light</vt:lpstr>
      <vt:lpstr>Peruvian Bird Draft 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Peruvian Bird Draft 1</dc:title>
  <cp:lastModifiedBy>danielmaxwell</cp:lastModifiedBy>
  <cp:revision>1</cp:revision>
  <dcterms:modified xsi:type="dcterms:W3CDTF">2020-03-13T13:09:36Z</dcterms:modified>
</cp:coreProperties>
</file>